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995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319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206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12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4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809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837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84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28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730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92D7-42FF-4B40-B3F4-8A227C1010FA}" type="datetimeFigureOut">
              <a:rPr lang="sl-SI" smtClean="0"/>
              <a:t>28. 05. 2020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8196-6C13-4F2C-84D0-4D0F3ACCD2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7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324997" y="5924550"/>
            <a:ext cx="8494005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l-SI" sz="7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sl-SI" sz="7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sl-SI" sz="7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b="1" dirty="0"/>
              <a:t>Naslov strokovnega prispevka</a:t>
            </a:r>
            <a:br>
              <a:rPr lang="sl-SI" dirty="0"/>
            </a:br>
            <a:endParaRPr lang="sl-SI" dirty="0"/>
          </a:p>
        </p:txBody>
      </p:sp>
      <p:sp>
        <p:nvSpPr>
          <p:cNvPr id="9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sl-SI" sz="2000" b="1" dirty="0"/>
              <a:t>izr. prof. dr. ……</a:t>
            </a:r>
            <a:endParaRPr lang="sl-SI" sz="2000" dirty="0"/>
          </a:p>
          <a:p>
            <a:r>
              <a:rPr lang="sl-SI" sz="2000" b="1"/>
              <a:t>Pravna </a:t>
            </a:r>
            <a:r>
              <a:rPr lang="sl-SI" sz="2000" b="1" dirty="0"/>
              <a:t>fakulteta</a:t>
            </a:r>
            <a:endParaRPr lang="sl-SI" sz="2000" dirty="0"/>
          </a:p>
          <a:p>
            <a:r>
              <a:rPr lang="sl-SI" sz="2000" b="1" dirty="0"/>
              <a:t>Univerza v Ljubljani</a:t>
            </a:r>
          </a:p>
          <a:p>
            <a:endParaRPr lang="sl-SI" sz="2000" b="1" dirty="0"/>
          </a:p>
          <a:p>
            <a:r>
              <a:rPr lang="sl-SI" sz="1600" b="1" dirty="0"/>
              <a:t>…….@pf.uni-lj.si</a:t>
            </a:r>
            <a:endParaRPr lang="sl-SI" sz="1600" dirty="0"/>
          </a:p>
          <a:p>
            <a:endParaRPr lang="sl-SI" dirty="0"/>
          </a:p>
        </p:txBody>
      </p:sp>
      <p:pic>
        <p:nvPicPr>
          <p:cNvPr id="7" name="Picture 2" descr="0652">
            <a:extLst>
              <a:ext uri="{FF2B5EF4-FFF2-40B4-BE49-F238E27FC236}">
                <a16:creationId xmlns:a16="http://schemas.microsoft.com/office/drawing/2014/main" id="{4CD82C34-D914-4A49-8BFA-69CAF2E0A8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2" t="27969" r="8342" b="-6910"/>
          <a:stretch/>
        </p:blipFill>
        <p:spPr bwMode="auto">
          <a:xfrm>
            <a:off x="704908" y="404664"/>
            <a:ext cx="3086085" cy="8458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669CED82-AF06-4202-BC94-F043E7926D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0993" y="404664"/>
            <a:ext cx="2346388" cy="8458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1" name="Slika 10" descr="S:\SIKP\NAVODILA 2014-2020\evropski-socialni-sklad-LOGOTIPI\Evropski socialni sklad\Barvni logotipi SLO\Logo_EKP_socialni_sklad_SLO_slogan.jpg">
            <a:extLst>
              <a:ext uri="{FF2B5EF4-FFF2-40B4-BE49-F238E27FC236}">
                <a16:creationId xmlns:a16="http://schemas.microsoft.com/office/drawing/2014/main" id="{3ED2088A-046C-4F90-82A1-8915DE3987B3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r="3124" b="7978"/>
          <a:stretch/>
        </p:blipFill>
        <p:spPr bwMode="auto">
          <a:xfrm>
            <a:off x="6141960" y="404664"/>
            <a:ext cx="2174455" cy="8458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0200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Picture 2" descr="0652">
            <a:extLst>
              <a:ext uri="{FF2B5EF4-FFF2-40B4-BE49-F238E27FC236}">
                <a16:creationId xmlns:a16="http://schemas.microsoft.com/office/drawing/2014/main" id="{B47CBD95-DAA7-4284-8FE5-6AB2D7B20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2" t="29645" r="8122" b="-6910"/>
          <a:stretch/>
        </p:blipFill>
        <p:spPr bwMode="auto">
          <a:xfrm>
            <a:off x="5040982" y="6237312"/>
            <a:ext cx="1656193" cy="4430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A018A3C-E3B5-4321-92B2-E1377AE1B42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7176" y="6237312"/>
            <a:ext cx="1118059" cy="443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7" name="Slika 6" descr="S:\SIKP\NAVODILA 2014-2020\evropski-socialni-sklad-LOGOTIPI\Evropski socialni sklad\Barvni logotipi SLO\Logo_EKP_socialni_sklad_SLO_slogan.jpg">
            <a:extLst>
              <a:ext uri="{FF2B5EF4-FFF2-40B4-BE49-F238E27FC236}">
                <a16:creationId xmlns:a16="http://schemas.microsoft.com/office/drawing/2014/main" id="{05D3031F-4621-4797-9A59-327F960B467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r="3124" b="7978"/>
          <a:stretch/>
        </p:blipFill>
        <p:spPr bwMode="auto">
          <a:xfrm>
            <a:off x="7815235" y="6237312"/>
            <a:ext cx="1036133" cy="443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12249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Picture 2" descr="0652">
            <a:extLst>
              <a:ext uri="{FF2B5EF4-FFF2-40B4-BE49-F238E27FC236}">
                <a16:creationId xmlns:a16="http://schemas.microsoft.com/office/drawing/2014/main" id="{B47CBD95-DAA7-4284-8FE5-6AB2D7B20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2" t="29645" r="8122" b="-6910"/>
          <a:stretch/>
        </p:blipFill>
        <p:spPr bwMode="auto">
          <a:xfrm>
            <a:off x="5040982" y="6237312"/>
            <a:ext cx="1656193" cy="4430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A018A3C-E3B5-4321-92B2-E1377AE1B42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7176" y="6237312"/>
            <a:ext cx="1118059" cy="443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7" name="Slika 6" descr="S:\SIKP\NAVODILA 2014-2020\evropski-socialni-sklad-LOGOTIPI\Evropski socialni sklad\Barvni logotipi SLO\Logo_EKP_socialni_sklad_SLO_slogan.jpg">
            <a:extLst>
              <a:ext uri="{FF2B5EF4-FFF2-40B4-BE49-F238E27FC236}">
                <a16:creationId xmlns:a16="http://schemas.microsoft.com/office/drawing/2014/main" id="{05D3031F-4621-4797-9A59-327F960B467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r="3124" b="7978"/>
          <a:stretch/>
        </p:blipFill>
        <p:spPr bwMode="auto">
          <a:xfrm>
            <a:off x="7815235" y="6237312"/>
            <a:ext cx="1036133" cy="443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7383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Picture 2" descr="0652">
            <a:extLst>
              <a:ext uri="{FF2B5EF4-FFF2-40B4-BE49-F238E27FC236}">
                <a16:creationId xmlns:a16="http://schemas.microsoft.com/office/drawing/2014/main" id="{B47CBD95-DAA7-4284-8FE5-6AB2D7B20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2" t="29645" r="8122" b="-6910"/>
          <a:stretch/>
        </p:blipFill>
        <p:spPr bwMode="auto">
          <a:xfrm>
            <a:off x="5040982" y="6237312"/>
            <a:ext cx="1656193" cy="4430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A018A3C-E3B5-4321-92B2-E1377AE1B42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7176" y="6237312"/>
            <a:ext cx="1118059" cy="443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7" name="Slika 6" descr="S:\SIKP\NAVODILA 2014-2020\evropski-socialni-sklad-LOGOTIPI\Evropski socialni sklad\Barvni logotipi SLO\Logo_EKP_socialni_sklad_SLO_slogan.jpg">
            <a:extLst>
              <a:ext uri="{FF2B5EF4-FFF2-40B4-BE49-F238E27FC236}">
                <a16:creationId xmlns:a16="http://schemas.microsoft.com/office/drawing/2014/main" id="{05D3031F-4621-4797-9A59-327F960B467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" r="3124" b="7978"/>
          <a:stretch/>
        </p:blipFill>
        <p:spPr bwMode="auto">
          <a:xfrm>
            <a:off x="7815235" y="6237312"/>
            <a:ext cx="1036133" cy="4430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5876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21</Words>
  <Application>Microsoft Office PowerPoint</Application>
  <PresentationFormat>Diaprojekcija na zaslonu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Officeova tema</vt:lpstr>
      <vt:lpstr>Naslov strokovnega prispevka </vt:lpstr>
      <vt:lpstr>PowerPointova predstavitev</vt:lpstr>
      <vt:lpstr>PowerPointova predstavitev</vt:lpstr>
      <vt:lpstr>PowerPointova predstavitev</vt:lpstr>
    </vt:vector>
  </TitlesOfParts>
  <Company>UNI LJ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GOVORU</dc:title>
  <dc:creator>Vitez, Primož</dc:creator>
  <cp:lastModifiedBy>Ines Budinoska</cp:lastModifiedBy>
  <cp:revision>11</cp:revision>
  <dcterms:created xsi:type="dcterms:W3CDTF">2017-09-14T10:04:49Z</dcterms:created>
  <dcterms:modified xsi:type="dcterms:W3CDTF">2020-05-28T09:58:33Z</dcterms:modified>
</cp:coreProperties>
</file>